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1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5"/>
    <p:restoredTop sz="89126" autoAdjust="0"/>
  </p:normalViewPr>
  <p:slideViewPr>
    <p:cSldViewPr snapToGrid="0" snapToObjects="1">
      <p:cViewPr varScale="1">
        <p:scale>
          <a:sx n="143" d="100"/>
          <a:sy n="143" d="100"/>
        </p:scale>
        <p:origin x="-112" y="-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0AF55-D529-A445-ABD6-86AB23BD3A1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39D05-05DF-D449-AD37-A3F5CA2B34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Supplement Figure 1. CTCs with AR co-staining. </a:t>
            </a:r>
            <a:r>
              <a:rPr lang="en-US" b="0" dirty="0"/>
              <a:t>Representative CTCs from baseline (C1D1) and on treatment with CRLX301 are shown. The distinct AR phenotypes observed across samples are indicated in parentheses</a:t>
            </a:r>
            <a:r>
              <a:rPr lang="en-US" b="0"/>
              <a:t>. Scale </a:t>
            </a:r>
            <a:r>
              <a:rPr lang="en-US" b="0" dirty="0"/>
              <a:t>bar 5 </a:t>
            </a:r>
            <a:r>
              <a:rPr lang="el-GR" b="0" dirty="0"/>
              <a:t>μ</a:t>
            </a:r>
            <a:r>
              <a:rPr lang="en-US" b="0" dirty="0"/>
              <a:t>M.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39D05-05DF-D449-AD37-A3F5CA2B34D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F02E-E786-6742-8AF5-4728597482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A49-6BAD-7C4A-BC77-A2BB6BE168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F02E-E786-6742-8AF5-4728597482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A49-6BAD-7C4A-BC77-A2BB6BE168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F02E-E786-6742-8AF5-4728597482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A49-6BAD-7C4A-BC77-A2BB6BE168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F02E-E786-6742-8AF5-4728597482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A49-6BAD-7C4A-BC77-A2BB6BE168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F02E-E786-6742-8AF5-4728597482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A49-6BAD-7C4A-BC77-A2BB6BE168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F02E-E786-6742-8AF5-4728597482B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A49-6BAD-7C4A-BC77-A2BB6BE168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F02E-E786-6742-8AF5-4728597482B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A49-6BAD-7C4A-BC77-A2BB6BE168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F02E-E786-6742-8AF5-4728597482B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A49-6BAD-7C4A-BC77-A2BB6BE168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F02E-E786-6742-8AF5-4728597482B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A49-6BAD-7C4A-BC77-A2BB6BE168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F02E-E786-6742-8AF5-4728597482B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A49-6BAD-7C4A-BC77-A2BB6BE168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F02E-E786-6742-8AF5-4728597482B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2EA49-6BAD-7C4A-BC77-A2BB6BE168F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F02E-E786-6742-8AF5-4728597482B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2EA49-6BAD-7C4A-BC77-A2BB6BE168F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0" y="699917"/>
            <a:ext cx="9017000" cy="510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Custom</PresentationFormat>
  <Paragraphs>0</Paragraphs>
  <Slides>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等线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Eiman Mukhtar</dc:creator>
  <cp:lastModifiedBy>A</cp:lastModifiedBy>
  <cp:revision>37</cp:revision>
  <dcterms:created xsi:type="dcterms:W3CDTF">2019-12-22T05:28:00Z</dcterms:created>
  <dcterms:modified xsi:type="dcterms:W3CDTF">2020-07-09T09:01:06Z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2052-11.1.0.9292</vt:lpwstr>
  </property>
</Properties>
</file>